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1" r:id="rId11"/>
    <p:sldId id="264" r:id="rId12"/>
    <p:sldId id="266" r:id="rId13"/>
    <p:sldId id="267" r:id="rId14"/>
    <p:sldId id="268" r:id="rId15"/>
    <p:sldId id="269" r:id="rId16"/>
    <p:sldId id="270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9"/>
    <p:restoredTop sz="94632"/>
  </p:normalViewPr>
  <p:slideViewPr>
    <p:cSldViewPr snapToGrid="0" snapToObjects="1">
      <p:cViewPr varScale="1">
        <p:scale>
          <a:sx n="142" d="100"/>
          <a:sy n="142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Space </a:t>
            </a:r>
            <a:r>
              <a:rPr kumimoji="1" lang="en-US" altLang="zh-TW" dirty="0" err="1" smtClean="0">
                <a:latin typeface="Apple LiGothic Medium" charset="-120"/>
                <a:ea typeface="Apple LiGothic Medium" charset="-120"/>
                <a:cs typeface="Apple LiGothic Medium" charset="-120"/>
              </a:rPr>
              <a:t>OdySSEY</a:t>
            </a:r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 </a:t>
            </a:r>
            <a:r>
              <a:rPr kumimoji="1" lang="mr-IN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–</a:t>
            </a:r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 CSCI3260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3333" r="16121" b="6667"/>
          <a:stretch/>
        </p:blipFill>
        <p:spPr>
          <a:xfrm>
            <a:off x="1714500" y="751115"/>
            <a:ext cx="8784771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8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1978578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highlight on normal mapping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" t="2875" r="16095" b="6667"/>
          <a:stretch/>
        </p:blipFill>
        <p:spPr>
          <a:xfrm>
            <a:off x="1640540" y="654424"/>
            <a:ext cx="8785413" cy="62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Top view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6666"/>
          <a:stretch/>
        </p:blipFill>
        <p:spPr>
          <a:xfrm>
            <a:off x="550047" y="636809"/>
            <a:ext cx="10972800" cy="62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2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left view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 b="6428"/>
          <a:stretch/>
        </p:blipFill>
        <p:spPr>
          <a:xfrm>
            <a:off x="550047" y="653140"/>
            <a:ext cx="10972800" cy="62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Right view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6666"/>
          <a:stretch/>
        </p:blipFill>
        <p:spPr>
          <a:xfrm>
            <a:off x="550047" y="636814"/>
            <a:ext cx="10972800" cy="62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9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View from space vehicle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 b="6667"/>
          <a:stretch/>
        </p:blipFill>
        <p:spPr>
          <a:xfrm>
            <a:off x="550047" y="653147"/>
            <a:ext cx="10972800" cy="61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View from space vehicle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6429"/>
          <a:stretch/>
        </p:blipFill>
        <p:spPr>
          <a:xfrm>
            <a:off x="550047" y="636812"/>
            <a:ext cx="10972800" cy="62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0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View from space vehicle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6429"/>
          <a:stretch/>
        </p:blipFill>
        <p:spPr>
          <a:xfrm>
            <a:off x="550047" y="636812"/>
            <a:ext cx="10972800" cy="6221186"/>
          </a:xfrm>
          <a:prstGeom prst="rect">
            <a:avLst/>
          </a:prstGeom>
        </p:spPr>
      </p:pic>
      <p:sp>
        <p:nvSpPr>
          <p:cNvPr id="4" name="框架 3"/>
          <p:cNvSpPr/>
          <p:nvPr/>
        </p:nvSpPr>
        <p:spPr>
          <a:xfrm>
            <a:off x="5486400" y="3886200"/>
            <a:ext cx="1861457" cy="164918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585814" y="5230586"/>
            <a:ext cx="160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>
                <a:solidFill>
                  <a:schemeClr val="bg1"/>
                </a:solidFill>
              </a:rPr>
              <a:t>Shadow by star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37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View from space vehicle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2876" r="16094" b="6274"/>
          <a:stretch/>
        </p:blipFill>
        <p:spPr>
          <a:xfrm>
            <a:off x="1731789" y="627530"/>
            <a:ext cx="8767482" cy="623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View from space vehicle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2876" r="16177" b="6405"/>
          <a:stretch/>
        </p:blipFill>
        <p:spPr>
          <a:xfrm>
            <a:off x="1731789" y="627534"/>
            <a:ext cx="8767482" cy="62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Default run with fog effect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6666"/>
          <a:stretch/>
        </p:blipFill>
        <p:spPr>
          <a:xfrm>
            <a:off x="576943" y="636818"/>
            <a:ext cx="10972800" cy="62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fog effect with blue </a:t>
            </a:r>
            <a:r>
              <a:rPr kumimoji="1" lang="en-US" altLang="zh-TW" dirty="0" err="1" smtClean="0">
                <a:latin typeface="Apple LiGothic Medium" charset="-120"/>
                <a:ea typeface="Apple LiGothic Medium" charset="-120"/>
                <a:cs typeface="Apple LiGothic Medium" charset="-120"/>
              </a:rPr>
              <a:t>colour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2143" r="27411" b="4762"/>
          <a:stretch/>
        </p:blipFill>
        <p:spPr>
          <a:xfrm>
            <a:off x="1657924" y="751115"/>
            <a:ext cx="8507186" cy="6384472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9372600" y="3298371"/>
            <a:ext cx="792510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9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1053292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smtClean="0">
                <a:latin typeface="Apple LiGothic Medium" charset="-120"/>
                <a:ea typeface="Apple LiGothic Medium" charset="-120"/>
                <a:cs typeface="Apple LiGothic Medium" charset="-120"/>
              </a:rPr>
              <a:t>fog effect with </a:t>
            </a:r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Longer Distance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 b="6667"/>
          <a:stretch/>
        </p:blipFill>
        <p:spPr>
          <a:xfrm>
            <a:off x="576942" y="669478"/>
            <a:ext cx="10972800" cy="61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1461507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fog effect with Shorter Distance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7" r="297" b="6405"/>
          <a:stretch/>
        </p:blipFill>
        <p:spPr>
          <a:xfrm>
            <a:off x="582704" y="636495"/>
            <a:ext cx="10940143" cy="62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1706435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smtClean="0">
                <a:latin typeface="Apple LiGothic Medium" charset="-120"/>
                <a:ea typeface="Apple LiGothic Medium" charset="-120"/>
                <a:cs typeface="Apple LiGothic Medium" charset="-120"/>
              </a:rPr>
              <a:t>fog effect with </a:t>
            </a:r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Shorter Distance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7" r="297" b="6405"/>
          <a:stretch/>
        </p:blipFill>
        <p:spPr>
          <a:xfrm>
            <a:off x="582704" y="636495"/>
            <a:ext cx="10940143" cy="6212541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6911788" y="3739243"/>
            <a:ext cx="2994212" cy="208781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80682" y="5515108"/>
            <a:ext cx="285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Lighting and normal mapping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736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Normal view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6666"/>
          <a:stretch/>
        </p:blipFill>
        <p:spPr>
          <a:xfrm>
            <a:off x="550047" y="636814"/>
            <a:ext cx="10972800" cy="62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6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0285849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Normal view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10352314" y="3739243"/>
            <a:ext cx="48985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6666"/>
          <a:stretch/>
        </p:blipFill>
        <p:spPr>
          <a:xfrm>
            <a:off x="550047" y="636814"/>
            <a:ext cx="10972800" cy="6204858"/>
          </a:xfrm>
          <a:prstGeom prst="rect">
            <a:avLst/>
          </a:prstGeom>
        </p:spPr>
      </p:pic>
      <p:cxnSp>
        <p:nvCxnSpPr>
          <p:cNvPr id="5" name="直線箭頭接點 4"/>
          <p:cNvCxnSpPr/>
          <p:nvPr/>
        </p:nvCxnSpPr>
        <p:spPr>
          <a:xfrm>
            <a:off x="3347357" y="4082143"/>
            <a:ext cx="918548" cy="816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454625" y="489857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Diffuse Lighting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" name="直線箭頭接點 8"/>
          <p:cNvCxnSpPr/>
          <p:nvPr/>
        </p:nvCxnSpPr>
        <p:spPr>
          <a:xfrm flipV="1">
            <a:off x="4963886" y="1632857"/>
            <a:ext cx="1072561" cy="1812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 flipH="1" flipV="1">
            <a:off x="6515100" y="1649186"/>
            <a:ext cx="1404257" cy="81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265905" y="1263525"/>
            <a:ext cx="394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Light Source Object with </a:t>
            </a:r>
            <a:r>
              <a:rPr kumimoji="1" lang="en-US" altLang="zh-TW" smtClean="0">
                <a:solidFill>
                  <a:schemeClr val="bg1"/>
                </a:solidFill>
              </a:rPr>
              <a:t>larger ambient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087092" y="6227410"/>
            <a:ext cx="851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Very weak specular light in our setting since planets will not have </a:t>
            </a:r>
            <a:r>
              <a:rPr kumimoji="1" lang="en-US" altLang="zh-TW" smtClean="0">
                <a:solidFill>
                  <a:schemeClr val="bg1"/>
                </a:solidFill>
              </a:rPr>
              <a:t>specular light too much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8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3422" y="1"/>
            <a:ext cx="11978578" cy="75111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>
                <a:latin typeface="Apple LiGothic Medium" charset="-120"/>
                <a:ea typeface="Apple LiGothic Medium" charset="-120"/>
                <a:cs typeface="Apple LiGothic Medium" charset="-120"/>
              </a:rPr>
              <a:t>highlight on normal mapping</a:t>
            </a:r>
            <a:endParaRPr kumimoji="1" lang="zh-TW" altLang="en-US" dirty="0">
              <a:latin typeface="Apple LiGothic Medium" charset="-120"/>
              <a:ea typeface="Apple LiGothic Medium" charset="-120"/>
              <a:cs typeface="Apple LiGothic Medium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6" t="27619" r="31597" b="31429"/>
          <a:stretch/>
        </p:blipFill>
        <p:spPr>
          <a:xfrm>
            <a:off x="213422" y="751114"/>
            <a:ext cx="6758888" cy="56986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7" t="30714" r="31746" b="35476"/>
          <a:stretch/>
        </p:blipFill>
        <p:spPr>
          <a:xfrm>
            <a:off x="6972310" y="751114"/>
            <a:ext cx="5323114" cy="6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圖庫</Template>
  <TotalTime>29</TotalTime>
  <Words>98</Words>
  <Application>Microsoft Macintosh PowerPoint</Application>
  <PresentationFormat>寬螢幕</PresentationFormat>
  <Paragraphs>23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Apple LiGothic Medium</vt:lpstr>
      <vt:lpstr>Gill Sans MT</vt:lpstr>
      <vt:lpstr>Arial</vt:lpstr>
      <vt:lpstr>圖庫</vt:lpstr>
      <vt:lpstr>Space OdySSEY – CSCI3260</vt:lpstr>
      <vt:lpstr>Default run with fog effect</vt:lpstr>
      <vt:lpstr>fog effect with blue colour</vt:lpstr>
      <vt:lpstr>fog effect with Longer Distance</vt:lpstr>
      <vt:lpstr>fog effect with Shorter Distance</vt:lpstr>
      <vt:lpstr>fog effect with Shorter Distance</vt:lpstr>
      <vt:lpstr>Normal view</vt:lpstr>
      <vt:lpstr>Normal view</vt:lpstr>
      <vt:lpstr>highlight on normal mapping</vt:lpstr>
      <vt:lpstr>highlight on normal mapping</vt:lpstr>
      <vt:lpstr>Top view</vt:lpstr>
      <vt:lpstr>left view</vt:lpstr>
      <vt:lpstr>Right view</vt:lpstr>
      <vt:lpstr>View from space vehicle</vt:lpstr>
      <vt:lpstr>View from space vehicle</vt:lpstr>
      <vt:lpstr>View from space vehicle</vt:lpstr>
      <vt:lpstr>View from space vehicle</vt:lpstr>
      <vt:lpstr>View from space vehicle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OdySSEY – CSCI3260</dc:title>
  <dc:creator>LIU, Ho Man</dc:creator>
  <cp:lastModifiedBy>LIU, Ho Man</cp:lastModifiedBy>
  <cp:revision>8</cp:revision>
  <dcterms:created xsi:type="dcterms:W3CDTF">2017-12-08T01:57:23Z</dcterms:created>
  <dcterms:modified xsi:type="dcterms:W3CDTF">2017-12-08T02:27:12Z</dcterms:modified>
</cp:coreProperties>
</file>